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p:cViewPr varScale="1">
        <p:scale>
          <a:sx n="62" d="100"/>
          <a:sy n="62" d="100"/>
        </p:scale>
        <p:origin x="648" y="72"/>
      </p:cViewPr>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9/7/2016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9/7/2016</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a:t>
            </a:r>
            <a:r>
              <a:rPr lang="en-US" baseline="0" dirty="0"/>
              <a:t> in the empty placeholders. If you need more placeholders for titles, subtitles or body text, copy any of the existing placeholders, then drag the new one into place.</a:t>
            </a:r>
            <a:endParaRPr lang="en-US" dirty="0"/>
          </a:p>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t>1</a:t>
            </a:fld>
            <a:endParaRPr lang="en-U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t>2</a:t>
            </a:fld>
            <a:endParaRPr lang="en-US"/>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a caption for your photo]</a:t>
            </a:r>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How do you get started with this template?</a:t>
            </a:r>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can use this fresh, professional brochure just as is or easily customize it.</a:t>
            </a:r>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a:t>We’ve included a few tips throughout the template to help you get started.</a:t>
            </a:r>
            <a:br>
              <a:rPr lang="en-US" dirty="0"/>
            </a:br>
            <a:r>
              <a:rPr lang="en-US" dirty="0"/>
              <a:t>To replace any tip text (such as this) with your own, just select it and enter your own.</a:t>
            </a:r>
            <a:br>
              <a:rPr lang="en-US" dirty="0"/>
            </a:br>
            <a:r>
              <a:rPr lang="en-US" dirty="0"/>
              <a:t>To replace photos in the brochure, select an image and delete it. Then use the Insert Picture icon in the placeholder to insert your own.</a:t>
            </a:r>
            <a:br>
              <a:rPr lang="en-US" dirty="0"/>
            </a:br>
            <a:r>
              <a:rPr lang="en-US" dirty="0"/>
              <a:t>To change the logo to your own, select  the picture “replace with LOGO” and choose Change Picture on the Picture Tools Format tab.</a:t>
            </a:r>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Who We Are</a:t>
            </a:r>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About Us</a:t>
            </a:r>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Contact Us</a:t>
            </a:r>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Phone: [Telephone]</a:t>
            </a:r>
            <a:br>
              <a:rPr lang="en-US" sz="1000" b="0" cap="none" baseline="0" dirty="0">
                <a:solidFill>
                  <a:schemeClr val="tx1"/>
                </a:solidFill>
                <a:latin typeface="+mn-lt"/>
              </a:rPr>
            </a:br>
            <a:r>
              <a:rPr lang="en-US" sz="1000" b="0" cap="none" baseline="0" dirty="0">
                <a:solidFill>
                  <a:schemeClr val="tx1"/>
                </a:solidFill>
                <a:latin typeface="+mn-lt"/>
              </a:rPr>
              <a:t>Email: [Email address]</a:t>
            </a:r>
            <a:br>
              <a:rPr lang="en-US" sz="1000" b="0" cap="none" baseline="0" dirty="0">
                <a:solidFill>
                  <a:schemeClr val="tx1"/>
                </a:solidFill>
                <a:latin typeface="+mn-lt"/>
              </a:rPr>
            </a:br>
            <a:r>
              <a:rPr lang="en-US" sz="1000" b="0" cap="none" baseline="0" dirty="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711251"/>
            <a:ext cx="1508125" cy="292418"/>
          </a:xfrm>
        </p:spPr>
        <p:txBody>
          <a:bodyPr anchor="b">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[company name]</a:t>
            </a:r>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a:t>[Address]</a:t>
            </a:r>
            <a:br>
              <a:rPr lang="en-US" dirty="0"/>
            </a:br>
            <a:r>
              <a:rPr lang="en-US" dirty="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a:t>Company name</a:t>
            </a:r>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[Brochure subtitle or company tagline.]</a:t>
            </a:r>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13295"/>
            <a:ext cx="2428875" cy="248151"/>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Here are a couple of ideas…</a:t>
            </a:r>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What do you include in a brochure?</a:t>
            </a:r>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This spot would be perfect for a mission statement. You might use the right side of the page to summarize how you stand out from the crowd and use the center for a brief success story.</a:t>
            </a:r>
            <a:br>
              <a:rPr lang="en-US" dirty="0"/>
            </a:br>
            <a:r>
              <a:rPr lang="en-US" dirty="0"/>
              <a:t>(And be sure to pick photos that show off what your company does best. Pictures should always dress to impress.)</a:t>
            </a:r>
          </a:p>
        </p:txBody>
      </p:sp>
      <p:sp>
        <p:nvSpPr>
          <p:cNvPr id="30" name="Text Placeholder 25"/>
          <p:cNvSpPr>
            <a:spLocks noGrp="1"/>
          </p:cNvSpPr>
          <p:nvPr>
            <p:ph type="body" sz="quarter" idx="17" hasCustomPrompt="1"/>
          </p:nvPr>
        </p:nvSpPr>
        <p:spPr>
          <a:xfrm>
            <a:off x="3813820" y="549148"/>
            <a:ext cx="2428875" cy="454152"/>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 document that looks this good has to be difficult to format?</a:t>
            </a:r>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again! The placeholders in this brochure are already formatted for you.</a:t>
            </a:r>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be shy! Show them how fabulous you are! This is a great spot for a glowing testimonial.”</a:t>
            </a:r>
          </a:p>
        </p:txBody>
      </p:sp>
      <p:sp>
        <p:nvSpPr>
          <p:cNvPr id="32" name="Text Placeholder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your own text to make your company and services shine!</a:t>
            </a:r>
          </a:p>
        </p:txBody>
      </p:sp>
      <p:sp>
        <p:nvSpPr>
          <p:cNvPr id="22" name="Text Placeholder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Need more placeholders?</a:t>
            </a:r>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No problem! Just copy one of these and drag it into place.</a:t>
            </a:r>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[Type a caption for your photo]</a:t>
            </a:r>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forget to include some specifics about what you offer, and how you differ from the competition.</a:t>
            </a:r>
          </a:p>
        </p:txBody>
      </p:sp>
      <p:sp>
        <p:nvSpPr>
          <p:cNvPr id="35" name="Text Placeholder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Our Products and Services</a:t>
            </a:r>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could include a bulleted list of products, services, or major benefits of working with your company. Or just summarize your finer points in a few concise paragraphs.</a:t>
            </a:r>
            <a:br>
              <a:rPr lang="en-US" dirty="0"/>
            </a:br>
            <a:r>
              <a:rPr lang="en-US" dirty="0"/>
              <a:t>We know you could go on for hours about how great your business is. (And we don’t blame you—you’re amazing!) Just remember that this is marketing—if you want to grab their attention, keep it brief, friendly, and readable.</a:t>
            </a:r>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9/7/2016</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pic>
        <p:nvPicPr>
          <p:cNvPr id="33" name="Picture Placeholder 32"/>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tretch>
            <a:fillRect/>
          </a:stretch>
        </p:blipFill>
        <p:spPr>
          <a:xfrm>
            <a:off x="457200" y="790575"/>
            <a:ext cx="2428875" cy="1619250"/>
          </a:xfrm>
        </p:spPr>
      </p:pic>
      <p:sp>
        <p:nvSpPr>
          <p:cNvPr id="24" name="Text Placeholder 23"/>
          <p:cNvSpPr>
            <a:spLocks noGrp="1"/>
          </p:cNvSpPr>
          <p:nvPr>
            <p:ph type="body" sz="quarter" idx="15"/>
          </p:nvPr>
        </p:nvSpPr>
        <p:spPr/>
        <p:txBody>
          <a:bodyPr/>
          <a:lstStyle/>
          <a:p>
            <a:r>
              <a:rPr lang="en-US" dirty="0" smtClean="0"/>
              <a:t>This is Mr. </a:t>
            </a:r>
            <a:r>
              <a:rPr lang="en-US" dirty="0" smtClean="0"/>
              <a:t>Jerry Stevens, a Computer Science teacher.</a:t>
            </a:r>
            <a:endParaRPr lang="en-US" dirty="0"/>
          </a:p>
        </p:txBody>
      </p:sp>
      <p:sp>
        <p:nvSpPr>
          <p:cNvPr id="23" name="Text Placeholder 22"/>
          <p:cNvSpPr>
            <a:spLocks noGrp="1"/>
          </p:cNvSpPr>
          <p:nvPr>
            <p:ph type="body" sz="quarter" idx="14"/>
          </p:nvPr>
        </p:nvSpPr>
        <p:spPr/>
        <p:txBody>
          <a:bodyPr/>
          <a:lstStyle/>
          <a:p>
            <a:r>
              <a:rPr lang="en-US" dirty="0" smtClean="0"/>
              <a:t>What are some reasons you should teach at James M. Bennett?</a:t>
            </a:r>
            <a:endParaRPr lang="en-US" dirty="0"/>
          </a:p>
        </p:txBody>
      </p:sp>
      <p:sp>
        <p:nvSpPr>
          <p:cNvPr id="22" name="Text Placeholder 21"/>
          <p:cNvSpPr>
            <a:spLocks noGrp="1"/>
          </p:cNvSpPr>
          <p:nvPr>
            <p:ph type="body" sz="quarter" idx="13"/>
          </p:nvPr>
        </p:nvSpPr>
        <p:spPr/>
        <p:txBody>
          <a:bodyPr vert="horz" lIns="0" tIns="0" rIns="0" bIns="0" rtlCol="0" anchor="t">
            <a:noAutofit/>
          </a:bodyPr>
          <a:lstStyle/>
          <a:p>
            <a:pPr lvl="0"/>
            <a:r>
              <a:rPr lang="en-US" dirty="0" smtClean="0"/>
              <a:t>There are many reasons to teach at JMB High School!</a:t>
            </a:r>
            <a:endParaRPr lang="en-US" dirty="0"/>
          </a:p>
        </p:txBody>
      </p:sp>
      <p:sp>
        <p:nvSpPr>
          <p:cNvPr id="21" name="Text Placeholder 20"/>
          <p:cNvSpPr>
            <a:spLocks noGrp="1"/>
          </p:cNvSpPr>
          <p:nvPr>
            <p:ph type="body" sz="quarter" idx="12"/>
          </p:nvPr>
        </p:nvSpPr>
        <p:spPr/>
        <p:txBody>
          <a:bodyPr/>
          <a:lstStyle/>
          <a:p>
            <a:pPr lvl="0"/>
            <a:r>
              <a:rPr lang="en-US" dirty="0" smtClean="0"/>
              <a:t>Reason 1</a:t>
            </a:r>
            <a:endParaRPr lang="en-US" dirty="0"/>
          </a:p>
          <a:p>
            <a:pPr lvl="0"/>
            <a:r>
              <a:rPr lang="en-US" dirty="0" smtClean="0"/>
              <a:t>Reason 2</a:t>
            </a:r>
            <a:endParaRPr lang="en-US" dirty="0"/>
          </a:p>
          <a:p>
            <a:pPr lvl="0"/>
            <a:r>
              <a:rPr lang="en-US" dirty="0" smtClean="0"/>
              <a:t>Reason 3</a:t>
            </a:r>
            <a:endParaRPr lang="en-US" dirty="0"/>
          </a:p>
          <a:p>
            <a:pPr lvl="0"/>
            <a:r>
              <a:rPr lang="en-US" dirty="0" smtClean="0"/>
              <a:t>Reason 4</a:t>
            </a:r>
            <a:endParaRPr lang="en-US" dirty="0"/>
          </a:p>
        </p:txBody>
      </p:sp>
      <p:sp>
        <p:nvSpPr>
          <p:cNvPr id="25" name="Text Placeholder 24"/>
          <p:cNvSpPr>
            <a:spLocks noGrp="1"/>
          </p:cNvSpPr>
          <p:nvPr>
            <p:ph type="body" sz="quarter" idx="16"/>
          </p:nvPr>
        </p:nvSpPr>
        <p:spPr/>
        <p:txBody>
          <a:bodyPr/>
          <a:lstStyle/>
          <a:p>
            <a:r>
              <a:rPr lang="en-US"/>
              <a:t>Who We Are</a:t>
            </a:r>
            <a:endParaRPr lang="en-US" dirty="0"/>
          </a:p>
        </p:txBody>
      </p:sp>
      <p:sp>
        <p:nvSpPr>
          <p:cNvPr id="26" name="Text Placeholder 25"/>
          <p:cNvSpPr>
            <a:spLocks noGrp="1"/>
          </p:cNvSpPr>
          <p:nvPr>
            <p:ph type="body" sz="quarter" idx="17"/>
          </p:nvPr>
        </p:nvSpPr>
        <p:spPr/>
        <p:txBody>
          <a:bodyPr/>
          <a:lstStyle/>
          <a:p>
            <a:r>
              <a:rPr lang="en-US"/>
              <a:t>About Us</a:t>
            </a:r>
            <a:endParaRPr lang="en-US" dirty="0"/>
          </a:p>
        </p:txBody>
      </p:sp>
      <p:sp>
        <p:nvSpPr>
          <p:cNvPr id="65" name="Text Placeholder 64"/>
          <p:cNvSpPr>
            <a:spLocks noGrp="1"/>
          </p:cNvSpPr>
          <p:nvPr>
            <p:ph type="body" sz="quarter" idx="24"/>
          </p:nvPr>
        </p:nvSpPr>
        <p:spPr/>
        <p:txBody>
          <a:bodyPr/>
          <a:lstStyle/>
          <a:p>
            <a:r>
              <a:rPr lang="en-US" dirty="0" smtClean="0"/>
              <a:t>James M. Bennett High School is a high school in Salisbury, Maryland, on Maryland’s Eastern Shore. </a:t>
            </a:r>
            <a:r>
              <a:rPr lang="en-US" dirty="0" smtClean="0"/>
              <a:t>Founded in 1962, James M. Bennett High School is one of four high schools in Wicomico County.</a:t>
            </a:r>
          </a:p>
          <a:p>
            <a:endParaRPr lang="en-US" dirty="0"/>
          </a:p>
        </p:txBody>
      </p:sp>
      <p:sp>
        <p:nvSpPr>
          <p:cNvPr id="28" name="Text Placeholder 27"/>
          <p:cNvSpPr>
            <a:spLocks noGrp="1"/>
          </p:cNvSpPr>
          <p:nvPr>
            <p:ph type="body" sz="quarter" idx="19"/>
          </p:nvPr>
        </p:nvSpPr>
        <p:spPr/>
        <p:txBody>
          <a:bodyPr/>
          <a:lstStyle/>
          <a:p>
            <a:r>
              <a:rPr lang="en-US" dirty="0"/>
              <a:t>Contact Us</a:t>
            </a:r>
          </a:p>
        </p:txBody>
      </p:sp>
      <p:sp>
        <p:nvSpPr>
          <p:cNvPr id="29" name="Text Placeholder 28"/>
          <p:cNvSpPr>
            <a:spLocks noGrp="1"/>
          </p:cNvSpPr>
          <p:nvPr>
            <p:ph type="body" sz="quarter" idx="20"/>
          </p:nvPr>
        </p:nvSpPr>
        <p:spPr/>
        <p:txBody>
          <a:bodyPr/>
          <a:lstStyle/>
          <a:p>
            <a:r>
              <a:rPr lang="en-US" dirty="0"/>
              <a:t>Phone: </a:t>
            </a:r>
            <a:r>
              <a:rPr lang="en-US" dirty="0" smtClean="0"/>
              <a:t>[</a:t>
            </a:r>
            <a:r>
              <a:rPr lang="en-US" dirty="0" smtClean="0"/>
              <a:t>410-603-4289</a:t>
            </a:r>
            <a:r>
              <a:rPr lang="en-US" dirty="0" smtClean="0"/>
              <a:t>]</a:t>
            </a:r>
            <a:endParaRPr lang="en-US" dirty="0"/>
          </a:p>
          <a:p>
            <a:r>
              <a:rPr lang="en-US" dirty="0"/>
              <a:t>Email: </a:t>
            </a:r>
            <a:r>
              <a:rPr lang="en-US" dirty="0" smtClean="0"/>
              <a:t>[dlruark@wcboe.org]</a:t>
            </a:r>
            <a:endParaRPr lang="en-US" dirty="0"/>
          </a:p>
          <a:p>
            <a:r>
              <a:rPr lang="en-US" dirty="0"/>
              <a:t>Web: </a:t>
            </a:r>
            <a:r>
              <a:rPr lang="en-US" dirty="0"/>
              <a:t>[http://jmb.wcboe.org/]</a:t>
            </a:r>
            <a:endParaRPr lang="en-US" dirty="0"/>
          </a:p>
        </p:txBody>
      </p:sp>
      <p:sp>
        <p:nvSpPr>
          <p:cNvPr id="30" name="Text Placeholder 29"/>
          <p:cNvSpPr>
            <a:spLocks noGrp="1"/>
          </p:cNvSpPr>
          <p:nvPr>
            <p:ph type="body" sz="quarter" idx="21"/>
          </p:nvPr>
        </p:nvSpPr>
        <p:spPr/>
        <p:txBody>
          <a:bodyPr/>
          <a:lstStyle/>
          <a:p>
            <a:r>
              <a:rPr lang="en-US" dirty="0" smtClean="0"/>
              <a:t>YOUR STUDENT NAME</a:t>
            </a:r>
            <a:endParaRPr lang="en-US" dirty="0"/>
          </a:p>
        </p:txBody>
      </p:sp>
      <p:sp>
        <p:nvSpPr>
          <p:cNvPr id="31" name="Text Placeholder 30"/>
          <p:cNvSpPr>
            <a:spLocks noGrp="1"/>
          </p:cNvSpPr>
          <p:nvPr>
            <p:ph type="body" sz="quarter" idx="22"/>
          </p:nvPr>
        </p:nvSpPr>
        <p:spPr/>
        <p:txBody>
          <a:bodyPr/>
          <a:lstStyle/>
          <a:p>
            <a:r>
              <a:rPr lang="en-US" dirty="0" smtClean="0"/>
              <a:t>Teacher Academy of Maryland</a:t>
            </a:r>
            <a:endParaRPr lang="en-US" dirty="0"/>
          </a:p>
          <a:p>
            <a:r>
              <a:rPr lang="en-US" dirty="0" smtClean="0"/>
              <a:t>Mr. </a:t>
            </a:r>
            <a:r>
              <a:rPr lang="en-US" dirty="0" err="1" smtClean="0"/>
              <a:t>Ruark’s</a:t>
            </a:r>
            <a:r>
              <a:rPr lang="en-US" dirty="0" smtClean="0"/>
              <a:t> Class</a:t>
            </a:r>
            <a:endParaRPr lang="en-US" dirty="0"/>
          </a:p>
        </p:txBody>
      </p:sp>
      <p:sp>
        <p:nvSpPr>
          <p:cNvPr id="18" name="Title 17"/>
          <p:cNvSpPr>
            <a:spLocks noGrp="1"/>
          </p:cNvSpPr>
          <p:nvPr>
            <p:ph type="title"/>
          </p:nvPr>
        </p:nvSpPr>
        <p:spPr>
          <a:xfrm>
            <a:off x="7322344" y="4896883"/>
            <a:ext cx="2088832" cy="822960"/>
          </a:xfrm>
        </p:spPr>
        <p:txBody>
          <a:bodyPr>
            <a:normAutofit fontScale="90000"/>
          </a:bodyPr>
          <a:lstStyle/>
          <a:p>
            <a:r>
              <a:rPr lang="en-US" dirty="0" smtClean="0"/>
              <a:t>TEACH AT James m. </a:t>
            </a:r>
            <a:r>
              <a:rPr lang="en-US" dirty="0" err="1" smtClean="0"/>
              <a:t>bennett</a:t>
            </a:r>
            <a:r>
              <a:rPr lang="en-US" dirty="0" smtClean="0"/>
              <a:t> high school!</a:t>
            </a:r>
            <a:endParaRPr lang="en-US" dirty="0">
              <a:solidFill>
                <a:schemeClr val="tx1"/>
              </a:solidFill>
            </a:endParaRPr>
          </a:p>
        </p:txBody>
      </p:sp>
      <p:sp>
        <p:nvSpPr>
          <p:cNvPr id="32" name="Text Placeholder 31"/>
          <p:cNvSpPr>
            <a:spLocks noGrp="1"/>
          </p:cNvSpPr>
          <p:nvPr>
            <p:ph type="body" sz="quarter" idx="23"/>
          </p:nvPr>
        </p:nvSpPr>
        <p:spPr>
          <a:xfrm>
            <a:off x="7322344" y="6477000"/>
            <a:ext cx="2088833" cy="587629"/>
          </a:xfrm>
        </p:spPr>
        <p:txBody>
          <a:bodyPr/>
          <a:lstStyle/>
          <a:p>
            <a:r>
              <a:rPr lang="en-US" dirty="0" smtClean="0"/>
              <a:t>Will you join us on the Clipper Ship?</a:t>
            </a:r>
            <a:endParaRPr lang="en-US" dirty="0"/>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2076" y="6882387"/>
            <a:ext cx="471363" cy="365778"/>
          </a:xfrm>
          <a:prstGeom prst="rect">
            <a:avLst/>
          </a:prstGeom>
        </p:spPr>
      </p:pic>
      <p:pic>
        <p:nvPicPr>
          <p:cNvPr id="3" name="Picture Placeholder 2"/>
          <p:cNvPicPr>
            <a:picLocks noGrp="1" noChangeAspect="1"/>
          </p:cNvPicPr>
          <p:nvPr>
            <p:ph type="pic" sz="quarter" idx="10"/>
          </p:nvPr>
        </p:nvPicPr>
        <p:blipFill>
          <a:blip r:embed="rId6">
            <a:extLst>
              <a:ext uri="{28A0092B-C50C-407E-A947-70E740481C1C}">
                <a14:useLocalDpi xmlns:a14="http://schemas.microsoft.com/office/drawing/2010/main" val="0"/>
              </a:ext>
            </a:extLst>
          </a:blip>
          <a:stretch>
            <a:fillRect/>
          </a:stretch>
        </p:blipFill>
        <p:spPr>
          <a:xfrm>
            <a:off x="7170440" y="1082040"/>
            <a:ext cx="2428875" cy="2420778"/>
          </a:xfrm>
        </p:spPr>
      </p:pic>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452732" y="4703788"/>
            <a:ext cx="2428875" cy="248151"/>
          </a:xfrm>
        </p:spPr>
        <p:txBody>
          <a:bodyPr/>
          <a:lstStyle/>
          <a:p>
            <a:r>
              <a:rPr lang="en-US" dirty="0"/>
              <a:t>Here are a couple of ideas…</a:t>
            </a:r>
          </a:p>
        </p:txBody>
      </p:sp>
      <p:sp>
        <p:nvSpPr>
          <p:cNvPr id="7" name="Text Placeholder 6"/>
          <p:cNvSpPr>
            <a:spLocks noGrp="1"/>
          </p:cNvSpPr>
          <p:nvPr>
            <p:ph type="body" sz="quarter" idx="16"/>
          </p:nvPr>
        </p:nvSpPr>
        <p:spPr>
          <a:xfrm>
            <a:off x="457198" y="4042906"/>
            <a:ext cx="2428875" cy="609271"/>
          </a:xfrm>
        </p:spPr>
        <p:txBody>
          <a:bodyPr/>
          <a:lstStyle/>
          <a:p>
            <a:r>
              <a:rPr lang="en-US" dirty="0" smtClean="0"/>
              <a:t>Why teach at JMB?</a:t>
            </a:r>
            <a:endParaRPr lang="en-US" dirty="0"/>
          </a:p>
        </p:txBody>
      </p:sp>
      <p:pic>
        <p:nvPicPr>
          <p:cNvPr id="18" name="Picture Placeholder 17"/>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457197" y="549148"/>
            <a:ext cx="2428875" cy="3077770"/>
          </a:xfrm>
        </p:spPr>
      </p:pic>
      <p:sp>
        <p:nvSpPr>
          <p:cNvPr id="4" name="Text Placeholder 3"/>
          <p:cNvSpPr>
            <a:spLocks noGrp="1"/>
          </p:cNvSpPr>
          <p:nvPr>
            <p:ph type="body" sz="quarter" idx="13"/>
          </p:nvPr>
        </p:nvSpPr>
        <p:spPr>
          <a:xfrm>
            <a:off x="452731" y="5070982"/>
            <a:ext cx="2428875" cy="1915653"/>
          </a:xfrm>
        </p:spPr>
        <p:txBody>
          <a:bodyPr/>
          <a:lstStyle/>
          <a:p>
            <a:pPr lvl="0"/>
            <a:r>
              <a:rPr lang="en-US" dirty="0" smtClean="0"/>
              <a:t>You could put some motivations for teaching at JMB here… etc.</a:t>
            </a:r>
            <a:endParaRPr lang="en-US" dirty="0"/>
          </a:p>
        </p:txBody>
      </p:sp>
      <p:sp>
        <p:nvSpPr>
          <p:cNvPr id="8" name="Text Placeholder 7"/>
          <p:cNvSpPr>
            <a:spLocks noGrp="1"/>
          </p:cNvSpPr>
          <p:nvPr>
            <p:ph type="body" sz="quarter" idx="17"/>
          </p:nvPr>
        </p:nvSpPr>
        <p:spPr/>
        <p:txBody>
          <a:bodyPr/>
          <a:lstStyle/>
          <a:p>
            <a:pPr lvl="0"/>
            <a:r>
              <a:rPr lang="en-US" dirty="0" smtClean="0"/>
              <a:t>At JMB, we are looking for teachers…</a:t>
            </a:r>
            <a:endParaRPr lang="en-US" dirty="0"/>
          </a:p>
        </p:txBody>
      </p:sp>
      <p:sp>
        <p:nvSpPr>
          <p:cNvPr id="9" name="Text Placeholder 8"/>
          <p:cNvSpPr>
            <a:spLocks noGrp="1"/>
          </p:cNvSpPr>
          <p:nvPr>
            <p:ph type="body" sz="quarter" idx="18"/>
          </p:nvPr>
        </p:nvSpPr>
        <p:spPr/>
        <p:txBody>
          <a:bodyPr/>
          <a:lstStyle/>
          <a:p>
            <a:pPr lvl="0"/>
            <a:r>
              <a:rPr lang="en-US" dirty="0" smtClean="0"/>
              <a:t>For Earth Science, Geography, Computer Science, etc. Put what positions you are looking to fill here.</a:t>
            </a:r>
            <a:endParaRPr lang="en-US" dirty="0"/>
          </a:p>
        </p:txBody>
      </p:sp>
      <p:sp>
        <p:nvSpPr>
          <p:cNvPr id="11" name="Text Placeholder 10"/>
          <p:cNvSpPr>
            <a:spLocks noGrp="1"/>
          </p:cNvSpPr>
          <p:nvPr>
            <p:ph type="body" sz="quarter" idx="23"/>
          </p:nvPr>
        </p:nvSpPr>
        <p:spPr>
          <a:xfrm>
            <a:off x="3670926" y="1887826"/>
            <a:ext cx="2739380" cy="1676400"/>
          </a:xfrm>
        </p:spPr>
        <p:txBody>
          <a:bodyPr/>
          <a:lstStyle/>
          <a:p>
            <a:pPr lvl="0"/>
            <a:r>
              <a:rPr lang="en-US" dirty="0" smtClean="0"/>
              <a:t>“Teaching here is one of the greatest experiences of my life. I cannot imagine doing anything else other than teaching at JMB!”</a:t>
            </a:r>
          </a:p>
          <a:p>
            <a:pPr lvl="0"/>
            <a:r>
              <a:rPr lang="en-US" dirty="0" smtClean="0"/>
              <a:t> –Mr. Ruark, Earth Science</a:t>
            </a:r>
            <a:endParaRPr lang="en-US" dirty="0"/>
          </a:p>
        </p:txBody>
      </p:sp>
      <p:sp>
        <p:nvSpPr>
          <p:cNvPr id="10" name="Text Placeholder 9"/>
          <p:cNvSpPr>
            <a:spLocks noGrp="1"/>
          </p:cNvSpPr>
          <p:nvPr>
            <p:ph type="body" sz="quarter" idx="19"/>
          </p:nvPr>
        </p:nvSpPr>
        <p:spPr/>
        <p:txBody>
          <a:bodyPr/>
          <a:lstStyle/>
          <a:p>
            <a:pPr lvl="0"/>
            <a:r>
              <a:rPr lang="en-US" dirty="0" smtClean="0"/>
              <a:t>What are some teacher openings?</a:t>
            </a:r>
            <a:endParaRPr lang="en-US" dirty="0"/>
          </a:p>
        </p:txBody>
      </p:sp>
      <p:sp>
        <p:nvSpPr>
          <p:cNvPr id="12" name="Text Placeholder 11"/>
          <p:cNvSpPr>
            <a:spLocks noGrp="1"/>
          </p:cNvSpPr>
          <p:nvPr>
            <p:ph type="body" sz="quarter" idx="24"/>
          </p:nvPr>
        </p:nvSpPr>
        <p:spPr/>
        <p:txBody>
          <a:bodyPr/>
          <a:lstStyle/>
          <a:p>
            <a:pPr lvl="0"/>
            <a:r>
              <a:rPr lang="en-US" dirty="0" smtClean="0"/>
              <a:t>Perhaps you could put something about salaries, benefits, or other motivations here.</a:t>
            </a:r>
            <a:endParaRPr lang="en-US" dirty="0"/>
          </a:p>
        </p:txBody>
      </p:sp>
      <p:sp>
        <p:nvSpPr>
          <p:cNvPr id="13" name="Text Placeholder 12"/>
          <p:cNvSpPr>
            <a:spLocks noGrp="1"/>
          </p:cNvSpPr>
          <p:nvPr>
            <p:ph type="body" sz="quarter" idx="25"/>
          </p:nvPr>
        </p:nvSpPr>
        <p:spPr/>
        <p:txBody>
          <a:bodyPr/>
          <a:lstStyle/>
          <a:p>
            <a:pPr lvl="0"/>
            <a:r>
              <a:rPr lang="en-US" dirty="0" smtClean="0"/>
              <a:t>You could say some fun facts about </a:t>
            </a:r>
            <a:br>
              <a:rPr lang="en-US" dirty="0" smtClean="0"/>
            </a:br>
            <a:r>
              <a:rPr lang="en-US" dirty="0" smtClean="0"/>
              <a:t>JMB (or whatever schoo</a:t>
            </a:r>
            <a:r>
              <a:rPr lang="en-US" dirty="0" smtClean="0"/>
              <a:t>l) here…</a:t>
            </a:r>
            <a:endParaRPr lang="en-US" dirty="0"/>
          </a:p>
        </p:txBody>
      </p:sp>
      <p:sp>
        <p:nvSpPr>
          <p:cNvPr id="14" name="Text Placeholder 13"/>
          <p:cNvSpPr>
            <a:spLocks noGrp="1"/>
          </p:cNvSpPr>
          <p:nvPr>
            <p:ph type="body" sz="quarter" idx="26"/>
          </p:nvPr>
        </p:nvSpPr>
        <p:spPr/>
        <p:txBody>
          <a:bodyPr/>
          <a:lstStyle/>
          <a:p>
            <a:pPr lvl="0"/>
            <a:r>
              <a:rPr lang="en-US" dirty="0"/>
              <a:t>No problem! </a:t>
            </a:r>
            <a:r>
              <a:rPr lang="en-US" dirty="0" smtClean="0"/>
              <a:t>JMB was named for… In 1982, the football team won a state championship… etc.</a:t>
            </a:r>
            <a:endParaRPr lang="en-US" dirty="0"/>
          </a:p>
        </p:txBody>
      </p:sp>
      <p:pic>
        <p:nvPicPr>
          <p:cNvPr id="19" name="Picture Placeholder 18"/>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7175324" y="457200"/>
            <a:ext cx="2410177" cy="1600200"/>
          </a:xfrm>
        </p:spPr>
      </p:pic>
      <p:sp>
        <p:nvSpPr>
          <p:cNvPr id="6" name="Text Placeholder 5"/>
          <p:cNvSpPr>
            <a:spLocks noGrp="1"/>
          </p:cNvSpPr>
          <p:nvPr>
            <p:ph type="body" sz="quarter" idx="15"/>
          </p:nvPr>
        </p:nvSpPr>
        <p:spPr/>
        <p:txBody>
          <a:bodyPr/>
          <a:lstStyle/>
          <a:p>
            <a:pPr lvl="0"/>
            <a:r>
              <a:rPr lang="en-US" dirty="0"/>
              <a:t>Type a caption for your photo</a:t>
            </a:r>
          </a:p>
          <a:p>
            <a:endParaRPr lang="en-US" dirty="0"/>
          </a:p>
        </p:txBody>
      </p:sp>
      <p:sp>
        <p:nvSpPr>
          <p:cNvPr id="15" name="Text Placeholder 14"/>
          <p:cNvSpPr>
            <a:spLocks noGrp="1"/>
          </p:cNvSpPr>
          <p:nvPr>
            <p:ph type="body" sz="quarter" idx="27"/>
          </p:nvPr>
        </p:nvSpPr>
        <p:spPr/>
        <p:txBody>
          <a:bodyPr/>
          <a:lstStyle/>
          <a:p>
            <a:pPr lvl="0"/>
            <a:r>
              <a:rPr lang="en-US" dirty="0"/>
              <a:t>Don’t forget to include some specifics about </a:t>
            </a:r>
            <a:r>
              <a:rPr lang="en-US" dirty="0"/>
              <a:t> </a:t>
            </a:r>
            <a:r>
              <a:rPr lang="en-US" dirty="0" smtClean="0"/>
              <a:t>your high school, such as how many students go here, what sports are offered, etc.</a:t>
            </a:r>
            <a:endParaRPr lang="en-US" dirty="0"/>
          </a:p>
        </p:txBody>
      </p:sp>
      <p:sp>
        <p:nvSpPr>
          <p:cNvPr id="16" name="Text Placeholder 15"/>
          <p:cNvSpPr>
            <a:spLocks noGrp="1"/>
          </p:cNvSpPr>
          <p:nvPr>
            <p:ph type="body" sz="quarter" idx="28"/>
          </p:nvPr>
        </p:nvSpPr>
        <p:spPr/>
        <p:txBody>
          <a:bodyPr/>
          <a:lstStyle/>
          <a:p>
            <a:pPr lvl="0"/>
            <a:r>
              <a:rPr lang="en-US" dirty="0" smtClean="0"/>
              <a:t>Our Students and Staff</a:t>
            </a:r>
            <a:endParaRPr lang="en-US" dirty="0"/>
          </a:p>
        </p:txBody>
      </p:sp>
      <p:sp>
        <p:nvSpPr>
          <p:cNvPr id="17" name="Text Placeholder 16"/>
          <p:cNvSpPr>
            <a:spLocks noGrp="1"/>
          </p:cNvSpPr>
          <p:nvPr>
            <p:ph type="body" sz="quarter" idx="29"/>
          </p:nvPr>
        </p:nvSpPr>
        <p:spPr/>
        <p:txBody>
          <a:bodyPr/>
          <a:lstStyle/>
          <a:p>
            <a:pPr lvl="0"/>
            <a:r>
              <a:rPr lang="en-US" dirty="0" smtClean="0"/>
              <a:t>This would be a great place to put more reasons to teach at whatever high school you are at.</a:t>
            </a:r>
          </a:p>
          <a:p>
            <a:pPr lvl="0"/>
            <a:r>
              <a:rPr lang="en-US" dirty="0" smtClean="0"/>
              <a:t>OR</a:t>
            </a:r>
          </a:p>
          <a:p>
            <a:pPr lvl="0"/>
            <a:r>
              <a:rPr lang="en-US" dirty="0" smtClean="0"/>
              <a:t>Some great student quotes, teacher quotes, or pictures about why you should teach here.</a:t>
            </a:r>
          </a:p>
          <a:p>
            <a:pPr lvl="0"/>
            <a:r>
              <a:rPr lang="en-US" dirty="0" smtClean="0"/>
              <a:t>OR </a:t>
            </a:r>
          </a:p>
          <a:p>
            <a:pPr lvl="0"/>
            <a:r>
              <a:rPr lang="en-US" dirty="0" smtClean="0"/>
              <a:t>You could talk about how friendly the staff is, etc.</a:t>
            </a:r>
            <a:endParaRPr lang="en-US" dirty="0"/>
          </a:p>
        </p:txBody>
      </p:sp>
    </p:spTree>
    <p:extLst>
      <p:ext uri="{BB962C8B-B14F-4D97-AF65-F5344CB8AC3E}">
        <p14:creationId xmlns:p14="http://schemas.microsoft.com/office/powerpoint/2010/main" val="653308231"/>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32F16-139C-406D-87C5-ECC5DE68882E}">
  <ds:schemaRefs>
    <ds:schemaRef ds:uri="http://schemas.microsoft.com/office/2006/documentManagement/types"/>
    <ds:schemaRef ds:uri="http://purl.org/dc/elements/1.1/"/>
    <ds:schemaRef ds:uri="http://www.w3.org/XML/1998/namespace"/>
    <ds:schemaRef ds:uri="http://purl.org/dc/dcmitype/"/>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441</Words>
  <Application>Microsoft Office PowerPoint</Application>
  <PresentationFormat>Custom</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Cambria</vt:lpstr>
      <vt:lpstr>BrochureColor</vt:lpstr>
      <vt:lpstr>TEACH AT James m. bennett high school!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4</cp:revision>
  <dcterms:created xsi:type="dcterms:W3CDTF">2012-07-26T23:19:00Z</dcterms:created>
  <dcterms:modified xsi:type="dcterms:W3CDTF">2016-09-08T22:08:05Z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